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8" d="100"/>
          <a:sy n="68" d="100"/>
        </p:scale>
        <p:origin x="1250" y="22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4343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2271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0732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2765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6838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0865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8304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0093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8524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8727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9139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E4E94E-917C-452E-936C-812E18A575AD}" type="datetimeFigureOut">
              <a:rPr lang="en-GB" smtClean="0"/>
              <a:t>05/02/2020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AEB806-C788-4B4C-A867-C8E34B552EB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2439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60A566-AA94-4C1F-94AB-E8CC9DD12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74620"/>
            <a:ext cx="7886700" cy="994172"/>
          </a:xfrm>
        </p:spPr>
        <p:txBody>
          <a:bodyPr/>
          <a:lstStyle/>
          <a:p>
            <a:pPr algn="ctr"/>
            <a:r>
              <a:rPr lang="en-GB" dirty="0"/>
              <a:t>Kazakhstan homepage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47C1EB-7976-4315-A134-6C3E81019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13333"/>
            <a:ext cx="9144000" cy="39569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634225-D258-4D1F-9640-C043492554A6}"/>
              </a:ext>
            </a:extLst>
          </p:cNvPr>
          <p:cNvSpPr txBox="1"/>
          <p:nvPr/>
        </p:nvSpPr>
        <p:spPr>
          <a:xfrm>
            <a:off x="7474116" y="1283272"/>
            <a:ext cx="1425389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Possible to create multi-lingual versions</a:t>
            </a:r>
          </a:p>
        </p:txBody>
      </p:sp>
    </p:spTree>
    <p:extLst>
      <p:ext uri="{BB962C8B-B14F-4D97-AF65-F5344CB8AC3E}">
        <p14:creationId xmlns:p14="http://schemas.microsoft.com/office/powerpoint/2010/main" val="3625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map&#10;&#10;Description automatically generated">
            <a:extLst>
              <a:ext uri="{FF2B5EF4-FFF2-40B4-BE49-F238E27FC236}">
                <a16:creationId xmlns:a16="http://schemas.microsoft.com/office/drawing/2014/main" id="{61ADA8FC-E67E-4CC6-B2CF-8362A96C9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628" y="1449489"/>
            <a:ext cx="6614744" cy="507681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1B73162-87B8-4867-B1D2-D6B821591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85840"/>
            <a:ext cx="7886700" cy="994172"/>
          </a:xfrm>
        </p:spPr>
        <p:txBody>
          <a:bodyPr/>
          <a:lstStyle/>
          <a:p>
            <a:pPr algn="ctr"/>
            <a:r>
              <a:rPr lang="en-GB" dirty="0"/>
              <a:t>Rwanda map</a:t>
            </a:r>
          </a:p>
        </p:txBody>
      </p:sp>
    </p:spTree>
    <p:extLst>
      <p:ext uri="{BB962C8B-B14F-4D97-AF65-F5344CB8AC3E}">
        <p14:creationId xmlns:p14="http://schemas.microsoft.com/office/powerpoint/2010/main" val="816781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55C62B-D64B-4295-AB6F-7BFBAB2FA7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9" t="18345" r="532" b="1412"/>
          <a:stretch/>
        </p:blipFill>
        <p:spPr>
          <a:xfrm>
            <a:off x="94164" y="2388344"/>
            <a:ext cx="8955672" cy="394513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C45A070B-7039-41FF-8A92-99B32CFEF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444" y="113546"/>
            <a:ext cx="7886700" cy="994172"/>
          </a:xfrm>
        </p:spPr>
        <p:txBody>
          <a:bodyPr/>
          <a:lstStyle/>
          <a:p>
            <a:pPr algn="ctr"/>
            <a:r>
              <a:rPr lang="en-GB" dirty="0"/>
              <a:t>UK goal page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D7F514-2BC1-4999-8B35-3D129EE524CA}"/>
              </a:ext>
            </a:extLst>
          </p:cNvPr>
          <p:cNvSpPr/>
          <p:nvPr/>
        </p:nvSpPr>
        <p:spPr>
          <a:xfrm>
            <a:off x="183005" y="4360911"/>
            <a:ext cx="8747821" cy="197256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35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B7C007C-87CF-4691-83CD-EEAEFB922286}"/>
              </a:ext>
            </a:extLst>
          </p:cNvPr>
          <p:cNvCxnSpPr>
            <a:cxnSpLocks/>
          </p:cNvCxnSpPr>
          <p:nvPr/>
        </p:nvCxnSpPr>
        <p:spPr>
          <a:xfrm>
            <a:off x="667870" y="1933015"/>
            <a:ext cx="476532" cy="2279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911BE9F-3DAF-4466-80FB-AD25878C09C0}"/>
              </a:ext>
            </a:extLst>
          </p:cNvPr>
          <p:cNvSpPr txBox="1"/>
          <p:nvPr/>
        </p:nvSpPr>
        <p:spPr>
          <a:xfrm>
            <a:off x="277906" y="1664980"/>
            <a:ext cx="129540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Just indicators</a:t>
            </a:r>
          </a:p>
        </p:txBody>
      </p:sp>
    </p:spTree>
    <p:extLst>
      <p:ext uri="{BB962C8B-B14F-4D97-AF65-F5344CB8AC3E}">
        <p14:creationId xmlns:p14="http://schemas.microsoft.com/office/powerpoint/2010/main" val="2238154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A6E7C4C-9346-4871-A478-42486EC54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916" y="1259173"/>
            <a:ext cx="6117480" cy="544455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D05915CA-BE70-424B-8439-5B415FA44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274" y="169537"/>
            <a:ext cx="7886700" cy="994172"/>
          </a:xfrm>
        </p:spPr>
        <p:txBody>
          <a:bodyPr/>
          <a:lstStyle/>
          <a:p>
            <a:pPr algn="ctr"/>
            <a:r>
              <a:rPr lang="en-GB" dirty="0"/>
              <a:t>Kyrgyzstan goal page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CC4E98-D704-4B76-9A76-048B087AD18C}"/>
              </a:ext>
            </a:extLst>
          </p:cNvPr>
          <p:cNvSpPr/>
          <p:nvPr/>
        </p:nvSpPr>
        <p:spPr>
          <a:xfrm>
            <a:off x="4335584" y="4206903"/>
            <a:ext cx="2800101" cy="9877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35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ABC5089-DFAF-478A-BC3B-B5A2AD79BA96}"/>
              </a:ext>
            </a:extLst>
          </p:cNvPr>
          <p:cNvCxnSpPr>
            <a:cxnSpLocks/>
          </p:cNvCxnSpPr>
          <p:nvPr/>
        </p:nvCxnSpPr>
        <p:spPr>
          <a:xfrm flipH="1">
            <a:off x="7146824" y="4029849"/>
            <a:ext cx="389964" cy="3541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DB7FDCF-066C-4DDC-A5D5-58A8098BF17D}"/>
              </a:ext>
            </a:extLst>
          </p:cNvPr>
          <p:cNvSpPr txBox="1"/>
          <p:nvPr/>
        </p:nvSpPr>
        <p:spPr>
          <a:xfrm>
            <a:off x="7247965" y="3376333"/>
            <a:ext cx="1604682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Possible to add national SDG indicators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C53AE7-BCDA-4927-8A61-FEA69DA5F334}"/>
              </a:ext>
            </a:extLst>
          </p:cNvPr>
          <p:cNvSpPr/>
          <p:nvPr/>
        </p:nvSpPr>
        <p:spPr>
          <a:xfrm>
            <a:off x="1327323" y="2576232"/>
            <a:ext cx="2919307" cy="40153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35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A239458-192F-4E6D-8B2B-D9364F133266}"/>
              </a:ext>
            </a:extLst>
          </p:cNvPr>
          <p:cNvCxnSpPr>
            <a:cxnSpLocks/>
          </p:cNvCxnSpPr>
          <p:nvPr/>
        </p:nvCxnSpPr>
        <p:spPr>
          <a:xfrm>
            <a:off x="1018615" y="2408145"/>
            <a:ext cx="308708" cy="3787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8CA2399-82D0-439B-A48E-EFF1BC710A56}"/>
              </a:ext>
            </a:extLst>
          </p:cNvPr>
          <p:cNvSpPr/>
          <p:nvPr/>
        </p:nvSpPr>
        <p:spPr>
          <a:xfrm>
            <a:off x="4289305" y="2576233"/>
            <a:ext cx="2919307" cy="4015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35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4274D10-189C-4AEB-8F96-58A517F461FB}"/>
              </a:ext>
            </a:extLst>
          </p:cNvPr>
          <p:cNvCxnSpPr>
            <a:cxnSpLocks/>
          </p:cNvCxnSpPr>
          <p:nvPr/>
        </p:nvCxnSpPr>
        <p:spPr>
          <a:xfrm>
            <a:off x="1053353" y="2354356"/>
            <a:ext cx="3241593" cy="3134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956B7E8-CACB-445F-9566-50C164E456EC}"/>
              </a:ext>
            </a:extLst>
          </p:cNvPr>
          <p:cNvSpPr txBox="1"/>
          <p:nvPr/>
        </p:nvSpPr>
        <p:spPr>
          <a:xfrm>
            <a:off x="183776" y="1991923"/>
            <a:ext cx="103990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Targets and indicators</a:t>
            </a:r>
          </a:p>
        </p:txBody>
      </p:sp>
    </p:spTree>
    <p:extLst>
      <p:ext uri="{BB962C8B-B14F-4D97-AF65-F5344CB8AC3E}">
        <p14:creationId xmlns:p14="http://schemas.microsoft.com/office/powerpoint/2010/main" val="2574016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958ECE-B663-4124-8DED-5AFD307082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971" y="1380157"/>
            <a:ext cx="8836685" cy="5183327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9FC5A00C-3EDD-400F-9681-C5F5D1374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47294"/>
            <a:ext cx="7886700" cy="994172"/>
          </a:xfrm>
        </p:spPr>
        <p:txBody>
          <a:bodyPr/>
          <a:lstStyle/>
          <a:p>
            <a:pPr algn="ctr"/>
            <a:r>
              <a:rPr lang="en-GB" dirty="0"/>
              <a:t>Rwanda reporting status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21B886-F1FF-4675-80DE-7F91AC56C455}"/>
              </a:ext>
            </a:extLst>
          </p:cNvPr>
          <p:cNvSpPr/>
          <p:nvPr/>
        </p:nvSpPr>
        <p:spPr>
          <a:xfrm>
            <a:off x="110970" y="2990850"/>
            <a:ext cx="8786197" cy="69924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3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931A32-0E5E-49FE-8B25-CB4BBF0468B1}"/>
              </a:ext>
            </a:extLst>
          </p:cNvPr>
          <p:cNvSpPr txBox="1"/>
          <p:nvPr/>
        </p:nvSpPr>
        <p:spPr>
          <a:xfrm>
            <a:off x="110970" y="756883"/>
            <a:ext cx="1268506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Can customise reporting status options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0772205-6FFE-4FBE-AD52-AC6FBB2B83B9}"/>
              </a:ext>
            </a:extLst>
          </p:cNvPr>
          <p:cNvCxnSpPr>
            <a:cxnSpLocks/>
          </p:cNvCxnSpPr>
          <p:nvPr/>
        </p:nvCxnSpPr>
        <p:spPr>
          <a:xfrm>
            <a:off x="782566" y="1472464"/>
            <a:ext cx="443273" cy="151838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857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747366C-38A0-4C3B-8450-87BC052F3E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00" t="13655" r="1111" b="5951"/>
          <a:stretch/>
        </p:blipFill>
        <p:spPr>
          <a:xfrm>
            <a:off x="113471" y="2063680"/>
            <a:ext cx="8917057" cy="4105478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053627E5-D448-404D-BC0A-AA3CE0392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31530"/>
            <a:ext cx="7886700" cy="994172"/>
          </a:xfrm>
        </p:spPr>
        <p:txBody>
          <a:bodyPr/>
          <a:lstStyle/>
          <a:p>
            <a:pPr algn="ctr"/>
            <a:r>
              <a:rPr lang="en-GB" dirty="0"/>
              <a:t>Polish platform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E6A6DD-090E-4233-BF86-131F443FABA8}"/>
              </a:ext>
            </a:extLst>
          </p:cNvPr>
          <p:cNvSpPr/>
          <p:nvPr/>
        </p:nvSpPr>
        <p:spPr>
          <a:xfrm>
            <a:off x="4881421" y="2549038"/>
            <a:ext cx="941294" cy="8314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35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9F7FF2B-B8E8-41B8-8D3D-60FFCB7ECFB6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5623129" y="1807124"/>
            <a:ext cx="811302" cy="727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A0F18EA-348A-4D5A-8DF5-D0A0EF4FBAA1}"/>
              </a:ext>
            </a:extLst>
          </p:cNvPr>
          <p:cNvSpPr txBox="1"/>
          <p:nvPr/>
        </p:nvSpPr>
        <p:spPr>
          <a:xfrm>
            <a:off x="6434431" y="1449333"/>
            <a:ext cx="2030507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50" dirty="0"/>
              <a:t>Have different sections for global and national indicators</a:t>
            </a:r>
          </a:p>
        </p:txBody>
      </p:sp>
    </p:spTree>
    <p:extLst>
      <p:ext uri="{BB962C8B-B14F-4D97-AF65-F5344CB8AC3E}">
        <p14:creationId xmlns:p14="http://schemas.microsoft.com/office/powerpoint/2010/main" val="3790657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459EA5-7AF0-43AD-86C1-4D9F61325F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83" r="8542"/>
          <a:stretch/>
        </p:blipFill>
        <p:spPr>
          <a:xfrm>
            <a:off x="171517" y="1718668"/>
            <a:ext cx="8780570" cy="4682132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32E426E6-2B3E-41C0-9AAC-EACA1D7E9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995"/>
            <a:ext cx="7886700" cy="994172"/>
          </a:xfrm>
        </p:spPr>
        <p:txBody>
          <a:bodyPr/>
          <a:lstStyle/>
          <a:p>
            <a:pPr algn="ctr"/>
            <a:r>
              <a:rPr lang="en-GB" dirty="0"/>
              <a:t>UK homepage</a:t>
            </a:r>
          </a:p>
        </p:txBody>
      </p:sp>
    </p:spTree>
    <p:extLst>
      <p:ext uri="{BB962C8B-B14F-4D97-AF65-F5344CB8AC3E}">
        <p14:creationId xmlns:p14="http://schemas.microsoft.com/office/powerpoint/2010/main" val="660827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B34979-02E3-4795-8BF7-9B2F69BDAD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4957"/>
            <a:ext cx="9144000" cy="5441754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8FE159B1-C850-4513-A90B-15F449A0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995"/>
            <a:ext cx="7886700" cy="994172"/>
          </a:xfrm>
        </p:spPr>
        <p:txBody>
          <a:bodyPr/>
          <a:lstStyle/>
          <a:p>
            <a:pPr algn="ctr"/>
            <a:r>
              <a:rPr lang="en-GB" dirty="0"/>
              <a:t>UK reporting status</a:t>
            </a:r>
          </a:p>
        </p:txBody>
      </p:sp>
    </p:spTree>
    <p:extLst>
      <p:ext uri="{BB962C8B-B14F-4D97-AF65-F5344CB8AC3E}">
        <p14:creationId xmlns:p14="http://schemas.microsoft.com/office/powerpoint/2010/main" val="89803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</TotalTime>
  <Words>49</Words>
  <Application>Microsoft Office PowerPoint</Application>
  <PresentationFormat>On-screen Show (4:3)</PresentationFormat>
  <Paragraphs>14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Kazakhstan homepage</vt:lpstr>
      <vt:lpstr>Rwanda map</vt:lpstr>
      <vt:lpstr>UK goal page</vt:lpstr>
      <vt:lpstr>Kyrgyzstan goal page</vt:lpstr>
      <vt:lpstr>Rwanda reporting status</vt:lpstr>
      <vt:lpstr>Polish platform</vt:lpstr>
      <vt:lpstr>UK homepage</vt:lpstr>
      <vt:lpstr>UK reporting status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Kazakhstan homepage</dc:title>
  <dc:creator>Gwilliam, Lucy</dc:creator>
  <cp:lastModifiedBy>Gwilliam, Lucy</cp:lastModifiedBy>
  <cp:revision>3</cp:revision>
  <cp:lastPrinted>2020-02-05T18:51:07Z</cp:lastPrinted>
  <dcterms:created xsi:type="dcterms:W3CDTF">2020-02-05T18:25:41Z</dcterms:created>
  <dcterms:modified xsi:type="dcterms:W3CDTF">2020-02-05T18:52:19Z</dcterms:modified>
</cp:coreProperties>
</file>